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6CDEF-4057-4459-8648-C30CDA7BDE7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DFE89-8EE0-42E2-A4D6-3380881C7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3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3AB99-A463-4230-88EA-64063779A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5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55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8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3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5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7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9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44CD9F-5626-4D61-9843-433DF757B42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347EC7-3640-4C76-B8DB-AE872C3ED77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0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EBB5-FEF6-45A7-B325-5033DD61A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D7BB3-5385-4E71-E723-22E9F6AA10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CC2B-3B3C-FD98-6EF7-43F2437D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 (Contd.)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C2CBA-1463-708E-1F00-3E918EE6E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389" y="1957823"/>
            <a:ext cx="7868748" cy="382958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6F1BB-A36D-80D9-A892-3B0F4FFC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86E3-3282-C534-28D0-3A0F1BBB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exists in the memory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433B7-4687-277A-A88A-4CE38524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76" y="2080942"/>
            <a:ext cx="7878274" cy="387721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5316C-F256-70B8-8E16-8A49C728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9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B3C2-0804-6453-E44C-6C0F13FB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Steps in the memory forensics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F13E3-04FC-004D-40BF-811B38FD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372" y="2293959"/>
            <a:ext cx="8145012" cy="29531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7BF984-82D9-9023-1412-06295D37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3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FAC1-5067-A51B-E5B5-F0732151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Steps in the memory forensics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8E792-9001-AD01-6E94-4A4608F3F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761" y="2057208"/>
            <a:ext cx="9021868" cy="34872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479F8-517C-DC5F-E1B6-29E7E699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9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A955-2F72-D4A0-3BCD-EAA51D7B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Acquisition and Analysis of Memory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D7E21-C38C-89F7-B84C-ECF31DC63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5213"/>
            <a:ext cx="9614263" cy="236324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D1BC1-FA3A-50A2-4216-3F426622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3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630-9A75-50DF-3EC0-CF97AC17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Acquisition and Analysis of Memory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83935-7CAF-DCEA-99AF-66D5172BE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9603"/>
            <a:ext cx="9469120" cy="34493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A3886-6064-E910-F3DB-5B99EE74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EDD7-727C-C2B8-F3D8-D1D41523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Acquisition and Analysis of Memory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26A4A-7EB8-3FDF-9355-C00277328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805" y="2129271"/>
            <a:ext cx="7887801" cy="354379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A3622-31F6-FDF9-2FC1-5EDF8EF4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0961-950C-9572-792F-422EE633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Acquisition and Analysis of Memory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02D42-597E-6462-30F0-D40886E47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6226"/>
            <a:ext cx="7849695" cy="352474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01672-5EC8-863D-4401-FAC80BF6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3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86D7-4021-75E4-A35F-B428ACF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Next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20117-282A-5A1B-1EEC-381CE4B6F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EF5B0-EBC4-60C2-ABEA-135BCA722C9A}"/>
              </a:ext>
            </a:extLst>
          </p:cNvPr>
          <p:cNvSpPr txBox="1"/>
          <p:nvPr/>
        </p:nvSpPr>
        <p:spPr>
          <a:xfrm>
            <a:off x="4290934" y="3059668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Memory Analysis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9486A-9488-1002-D4B8-80C7E097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1270-2426-9561-4C7C-AD5E3DC72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Digital Forensics</a:t>
            </a:r>
            <a:br>
              <a:rPr lang="en-US"/>
            </a:br>
            <a:r>
              <a:rPr lang="en-US"/>
              <a:t>Lecture-22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C46C0-BD8B-66C4-4D8B-A1B2E8A20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By- </a:t>
            </a:r>
            <a:r>
              <a:rPr lang="en-US" dirty="0" err="1"/>
              <a:t>Dr.subhranil</a:t>
            </a:r>
            <a:r>
              <a:rPr lang="en-US" dirty="0"/>
              <a:t> Das</a:t>
            </a:r>
          </a:p>
          <a:p>
            <a:pPr algn="ctr"/>
            <a:r>
              <a:rPr lang="en-US" dirty="0"/>
              <a:t>Assistant Professor</a:t>
            </a:r>
          </a:p>
          <a:p>
            <a:pPr algn="ctr"/>
            <a:r>
              <a:rPr lang="en-US" dirty="0"/>
              <a:t>School of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143411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1986-F3A3-AA60-9140-5EF9E36A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 Forensics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FD005-18D1-4EE7-9E88-4B49DF883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9" y="1960511"/>
            <a:ext cx="9147964" cy="43503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E15F6-E73A-3D32-984D-5889A662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5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EA49-2AF8-66F8-670F-1018E344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Why Memory Forensics?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B1EE8-D6AA-E81F-7D45-907246A0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899" y="2062196"/>
            <a:ext cx="8059275" cy="40105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7328A-D685-0B6C-E6C3-4B4B2F3E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F6AC-2F18-E126-1453-496DEE68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Memory Forensics?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4FE94-A7C5-59FD-6987-3F2E5F462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860" y="2114366"/>
            <a:ext cx="9108274" cy="350694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8A4EA-B89A-54EE-215A-8C9039B4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3764-F69B-6B3C-A91E-0969B0CB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Memory Forensics?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5FF07-75C9-FABC-14D0-E49032C7A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2" y="2131959"/>
            <a:ext cx="7983064" cy="339137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13D28-B70F-7B72-E190-532DD2A7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B714-E311-0BEC-C19E-19E9C72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82896-717A-ACE7-C1DF-A77B47171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797" y="2133419"/>
            <a:ext cx="9292219" cy="377270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011CA-240A-F839-72F3-42A543BB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D102-9672-D5E4-5B4B-DF6ACE1D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284A0-ABBE-3D9F-7341-6D20C6119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090" y="2041041"/>
            <a:ext cx="8021169" cy="39629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842BC-BE06-245B-51F4-CB41631A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6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773-63ED-8C45-D911-0B669FFD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B8219-D2A2-62BE-18EB-EA076E5AC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396" y="2056125"/>
            <a:ext cx="7764793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A55BB-1CBB-974C-62F1-AD274ECF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41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</TotalTime>
  <Words>79</Words>
  <Application>Microsoft Office PowerPoint</Application>
  <PresentationFormat>Widescreen</PresentationFormat>
  <Paragraphs>23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Calibri</vt:lpstr>
      <vt:lpstr>Calibri Light</vt:lpstr>
      <vt:lpstr>Times New Roman</vt:lpstr>
      <vt:lpstr>Retrospect</vt:lpstr>
      <vt:lpstr>PowerPoint Presentation</vt:lpstr>
      <vt:lpstr>Digital Forensics Lecture-22</vt:lpstr>
      <vt:lpstr>Memory Forensics </vt:lpstr>
      <vt:lpstr>Why Memory Forensics?</vt:lpstr>
      <vt:lpstr>What is Memory Forensics?</vt:lpstr>
      <vt:lpstr>What is Memory Forensics?</vt:lpstr>
      <vt:lpstr>Motivation</vt:lpstr>
      <vt:lpstr>Motivation</vt:lpstr>
      <vt:lpstr>Introduction</vt:lpstr>
      <vt:lpstr>Introduction (Contd.)</vt:lpstr>
      <vt:lpstr>Data exists in the memory </vt:lpstr>
      <vt:lpstr>Steps in the memory forensics </vt:lpstr>
      <vt:lpstr>Steps in the memory forensics </vt:lpstr>
      <vt:lpstr>Acquisition and Analysis of Memory </vt:lpstr>
      <vt:lpstr>Acquisition and Analysis of Memory </vt:lpstr>
      <vt:lpstr>Acquisition and Analysis of Memory </vt:lpstr>
      <vt:lpstr>Acquisition and Analysis of Memory </vt:lpstr>
      <vt:lpstr>Next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Subhranil Das</dc:creator>
  <cp:lastModifiedBy>Subhranil Das</cp:lastModifiedBy>
  <cp:revision>1</cp:revision>
  <dcterms:created xsi:type="dcterms:W3CDTF">2024-10-20T01:41:21Z</dcterms:created>
  <dcterms:modified xsi:type="dcterms:W3CDTF">2024-10-20T01:59:22Z</dcterms:modified>
</cp:coreProperties>
</file>